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3"/>
  </p:notesMasterIdLst>
  <p:sldIdLst>
    <p:sldId id="256" r:id="rId2"/>
    <p:sldId id="276" r:id="rId3"/>
    <p:sldId id="281" r:id="rId4"/>
    <p:sldId id="258" r:id="rId5"/>
    <p:sldId id="259" r:id="rId6"/>
    <p:sldId id="260" r:id="rId7"/>
    <p:sldId id="261" r:id="rId8"/>
    <p:sldId id="277" r:id="rId9"/>
    <p:sldId id="278" r:id="rId10"/>
    <p:sldId id="274" r:id="rId11"/>
    <p:sldId id="27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 snapToGrid="0">
      <p:cViewPr>
        <p:scale>
          <a:sx n="76" d="100"/>
          <a:sy n="76" d="100"/>
        </p:scale>
        <p:origin x="-106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C53C7-C937-439C-91EE-84B130556D32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6E2C7-AA72-478D-9EB5-4C7E79C9C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968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6E2C7-AA72-478D-9EB5-4C7E79C9C0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058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6E2C7-AA72-478D-9EB5-4C7E79C9C0E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4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685E-652E-4DB7-8B86-D47E3F563A4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C8992AF-AD8D-495F-89AF-2E912681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85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685E-652E-4DB7-8B86-D47E3F563A4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8992AF-AD8D-495F-89AF-2E912681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6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685E-652E-4DB7-8B86-D47E3F563A4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8992AF-AD8D-495F-89AF-2E912681E10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1953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685E-652E-4DB7-8B86-D47E3F563A4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8992AF-AD8D-495F-89AF-2E912681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34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685E-652E-4DB7-8B86-D47E3F563A4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8992AF-AD8D-495F-89AF-2E912681E10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270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685E-652E-4DB7-8B86-D47E3F563A4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8992AF-AD8D-495F-89AF-2E912681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579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685E-652E-4DB7-8B86-D47E3F563A4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92AF-AD8D-495F-89AF-2E912681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20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685E-652E-4DB7-8B86-D47E3F563A4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92AF-AD8D-495F-89AF-2E912681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685E-652E-4DB7-8B86-D47E3F563A4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92AF-AD8D-495F-89AF-2E912681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53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685E-652E-4DB7-8B86-D47E3F563A4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8992AF-AD8D-495F-89AF-2E912681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4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685E-652E-4DB7-8B86-D47E3F563A4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8992AF-AD8D-495F-89AF-2E912681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457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685E-652E-4DB7-8B86-D47E3F563A4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8992AF-AD8D-495F-89AF-2E912681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49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685E-652E-4DB7-8B86-D47E3F563A4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92AF-AD8D-495F-89AF-2E912681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5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685E-652E-4DB7-8B86-D47E3F563A4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92AF-AD8D-495F-89AF-2E912681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73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685E-652E-4DB7-8B86-D47E3F563A4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92AF-AD8D-495F-89AF-2E912681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80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685E-652E-4DB7-8B86-D47E3F563A4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8992AF-AD8D-495F-89AF-2E912681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7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A685E-652E-4DB7-8B86-D47E3F563A4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C8992AF-AD8D-495F-89AF-2E912681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40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2" y="456570"/>
            <a:ext cx="7928758" cy="74283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педагогического сопровождения игровой деятельности как условие развитие игрового творчества дошкольников»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097" y="4168239"/>
            <a:ext cx="2725417" cy="227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9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097556"/>
              </p:ext>
            </p:extLst>
          </p:nvPr>
        </p:nvGraphicFramePr>
        <p:xfrm>
          <a:off x="141668" y="257578"/>
          <a:ext cx="11947301" cy="65379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400023"/>
                <a:gridCol w="4056845"/>
                <a:gridCol w="4490433"/>
              </a:tblGrid>
              <a:tr h="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уровень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3-4 года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7" marR="16127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уровень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4-5 лет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7" marR="16127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уровень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6-7 лет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7" marR="16127" marT="0" marB="0"/>
                </a:tc>
              </a:tr>
              <a:tr h="5745649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 развертывает несколько связанных по смыслу условных действий (роль в действии), содержание которых зависит от наличной игровой обстановки; активно использует предметы-заместители, наделяя один и тот же предмет разными игровыми значениями; с энтузиазмом многократно воспроизводит понравившееся условное игровое  действие ( цепочку действий) с незначительными вариациями.</a:t>
                      </a: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признаки</a:t>
                      </a: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рамках наличной предметно-игровой</a:t>
                      </a: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обстановки активно развертывает</a:t>
                      </a: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несколько связанных по смыслу игровых действий (роль в действии);</a:t>
                      </a: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вариативно использует предметы-заместители в условном игровом</a:t>
                      </a: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значении.</a:t>
                      </a: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7" marR="16127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 первоначальный замысел ("Хочу играть в больницу", "Я -шофер" и т.п.); активно ищет или видоизменяет имеющуюся игровую обстановку; принимает и обозначает в речи игровые роли; развертывает отдельные сюжетные эпизоды (в рамках привычных последовательностей событий), активно • используя не только условные действия, но и ролевую речь, </a:t>
                      </a:r>
                      <a:r>
                        <a:rPr lang="ru-RU" sz="13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разнообразя ролевые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диалоги от раза к разу; в процессе игры может переходить от одного отдельного сюжетного эпизода к другому (от одной роли к другой), не заботясь об их связности. </a:t>
                      </a: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признаки</a:t>
                      </a: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 первоначальный замысел, легко</a:t>
                      </a: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меняющийся в процессе игры; принимает разнообразные роли; </a:t>
                      </a: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развертывании отдельных сюжетных эпизодов подкрепляет</a:t>
                      </a: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условные действия ролевой речью</a:t>
                      </a: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(вариативные диалоги с игрушками</a:t>
                      </a: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сверстниками).</a:t>
                      </a: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7" marR="16127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 разнообразные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игровые замыслы; активно создает предметную обстановку "под замысел"; комбини­рует (связывает) в процессе игры разные сюжетные эпизоды в новое целое, выстраивая оригинальный сюжет; может при этом осознанно использовать смену ролей; замысел также имеет тенденцию воплощаться преимущественно в речи (словесное придумывание историй), или в предметном макете воображаемого "мира" (с мелкими игрушками-персонажами), может фиксироваться в продукте (сюжетные композиции в рисовании, лепке, конструировании).</a:t>
                      </a: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признаки</a:t>
                      </a: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Комбинирует разнообразные</a:t>
                      </a: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сюжетные эпизоды в новую связную</a:t>
                      </a: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последовательность;</a:t>
                      </a: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использует развернутое словесное комментирование игры через события</a:t>
                      </a: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пространство (что  и где происходит с персонажами); </a:t>
                      </a: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 воплощает игровой замысел в продукте(словесном -история, предметном -макет, сюжетный рисунок).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7" marR="1612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29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3.bp.blogspot.com/-asl6NNf53YY/Uhy5uzc3P7I/AAAAAAAAAVI/VWRi6ZXw6WU/s1600/1525067-c3a859224e7f8d4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036" y="2169741"/>
            <a:ext cx="238125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2493" y="1270706"/>
            <a:ext cx="6139543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8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8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2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1237" y="256576"/>
            <a:ext cx="8596668" cy="3068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Вернитесь в своё детство,</a:t>
            </a:r>
            <a:br>
              <a:rPr lang="ru-RU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Побудьте с нами в нём,</a:t>
            </a:r>
            <a:br>
              <a:rPr lang="ru-RU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лучшими друзьями</a:t>
            </a:r>
            <a:br>
              <a:rPr lang="ru-RU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 назовём»</a:t>
            </a:r>
          </a:p>
        </p:txBody>
      </p:sp>
      <p:pic>
        <p:nvPicPr>
          <p:cNvPr id="1028" name="Picture 4" descr="http://www.planetaskazok.ru/images/stories/oseeva/sinie_listya/img_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107" y="3325091"/>
            <a:ext cx="3240768" cy="3046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http://img1.liveinternet.ru/images/attach/c/7/96/59/96059963_Risunok__28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621" y="3827817"/>
            <a:ext cx="3525776" cy="2543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3501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024" y="694406"/>
            <a:ext cx="8152997" cy="10205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нужно обратить внимание современному педагогу?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4184" y="2026722"/>
            <a:ext cx="8915400" cy="37776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то, что игра – любимый вид деятельности дошкольников. И как бы ни были важны занятия, подготовка к школьному обучению, природа ребенка требует реализации потребности в игре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то, что изменилась игровая субкультура дошкольников, иными стали любимые роли и сюжеты. Следовательно, игровую субкультуру детей надо изучать и учитывать её особенности в педагогическом процессе.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us.123rf.com/450wm/AlexBannykh/AlexBannykh1403/AlexBannykh140300104/27251339-children-play-with-a-board-game-on-the-floor.jpg?ver=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7" y="5167452"/>
            <a:ext cx="2005734" cy="169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rimet.ru/wordpress/wp-content/uploads/2015/07/sm.aspx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700" y="244628"/>
            <a:ext cx="1782094" cy="178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6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902" y="481606"/>
            <a:ext cx="8911687" cy="12808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организации сюжетно-ролевой игры: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911" y="1967346"/>
            <a:ext cx="8692346" cy="432657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играть вместе с детьми.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должен играть с детьми на протяжении всего дошкольного детства, на каждом его этапе следует развертывать игру таким образом, чтобы дети сразу «открывали» и усваивали новый, более сложный способ ее построения.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раннего возраста и далее на каждом этапе дошкольного детства необходимо при формировании игровых умений одновременно ориентировать ребенка как на осуществление игрового действия, так и на пояснение его смысла партнерам – взрослому или сверстнику.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orelsreda.ru/wp-content/uploads/2011/06/PICT006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074" y="1400029"/>
            <a:ext cx="2367897" cy="1961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4" descr="http://www.maam.ru/upload/blogs/85d1f12a4aa94b3c7c85df7354deba2b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893" y="4755747"/>
            <a:ext cx="2764261" cy="1837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81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4936031" cy="800929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играть с детьми?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333" y="1514765"/>
            <a:ext cx="8596668" cy="4110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 с наблюдения за играми детей, выявления их игровых умений и интересов. В процессе воспитатель обращает внимание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(кто инициатор),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(как дети переходят от эпизода к эпизоду в сюжете, какие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умения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используются,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проявления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что отражается в содержании игры, эмоции),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(было ли логическое завершение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pic>
        <p:nvPicPr>
          <p:cNvPr id="1028" name="Picture 4" descr="http://www.myparents.ru/Games_for_baby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202" y="1864427"/>
            <a:ext cx="2989347" cy="1848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http://www.e-reading.club/illustrations/92/92620-i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202" y="3920189"/>
            <a:ext cx="2065111" cy="231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-reading.club/illustrations/92/92620-i_0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979" y="4940518"/>
            <a:ext cx="1650044" cy="191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r.zk.court.gov.ua/img/news/1487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12" y="92062"/>
            <a:ext cx="1200637" cy="192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1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521" y="220349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</a:t>
            </a:r>
            <a:r>
              <a:rPr lang="ru-RU" sz="31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или педагогическое сопровождение игровой деятельности детей?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5095" y="3017254"/>
            <a:ext cx="6096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позиция воспитателя включает в себя: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6" y="1778238"/>
            <a:ext cx="3087585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выраженный интерес педагога к играм детей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2623" y="1346859"/>
            <a:ext cx="4096987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ефлексию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способность видеть реальную ситуацию со стороны и вычленить в ней игровые возможности;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744344" y="3146961"/>
            <a:ext cx="3095356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нфантилизацию 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устанавливать доверительные отношения с окружающими;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7442" y="4392483"/>
            <a:ext cx="3443844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мпатию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способность чувствовать игровые состояния других людей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7" y="3998488"/>
            <a:ext cx="3203758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реативность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способность находить нестандартные пути достижения цели.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2137558" y="2485878"/>
            <a:ext cx="534391" cy="5313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601051" y="2547188"/>
            <a:ext cx="633494" cy="4700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260198" y="3433006"/>
            <a:ext cx="48414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463521" y="3646232"/>
            <a:ext cx="339129" cy="3671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468044" y="3653552"/>
            <a:ext cx="484660" cy="7389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babyzzz.ru/wp-content/uploads/2013/11/%D0%B2%D0%BE%D1%81%D0%BF%D0%B8%D1%82%D0%B0%D1%82%D0%B5%D0%BB%D1%8C-%D1%81-%D1%80%D0%B5%D0%B1%D0%B5%D0%BD%D0%BA%D0%BE%D0%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95" y="4921818"/>
            <a:ext cx="2661581" cy="1769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161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6351" y="121590"/>
            <a:ext cx="8697686" cy="14859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сопровождение игровой деятельности детей</a:t>
            </a:r>
            <a:r>
              <a:rPr lang="ru-RU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включает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себя:</a:t>
            </a:r>
            <a:b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5" y="1821320"/>
            <a:ext cx="8596668" cy="48288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регулярной диагностики опыта игровой деятельности и ее результат;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игровой позиции, сочетающая прямые и косвенные способы взаимодействия педагога и детей;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Поэтапное изменение тактики педагогического сопровождения ребенка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игре (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партнер-координатор-наблюдатель);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содержания игр на основе интересов и предпочтений современных дошкольников;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Ориентацию педагога на индивидуальные творческие проявления детей в игровой деятельности, их дальнейшее поэтапное стимулирование и развитие;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современной предметно-игровой среды.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9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28904"/>
            <a:ext cx="8341426" cy="1003908"/>
          </a:xfrm>
        </p:spPr>
        <p:txBody>
          <a:bodyPr>
            <a:normAutofit/>
          </a:bodyPr>
          <a:lstStyle/>
          <a:p>
            <a:pPr fontAlgn="t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391252"/>
              </p:ext>
            </p:extLst>
          </p:nvPr>
        </p:nvGraphicFramePr>
        <p:xfrm>
          <a:off x="581892" y="688770"/>
          <a:ext cx="10569038" cy="606422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523014"/>
                <a:gridCol w="7046024"/>
              </a:tblGrid>
              <a:tr h="547827"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педагогического взаимодействия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педагогического взаимодействия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95653"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Обогащение содержания сюжетно-ролевой игры; развитие эмоционального отношения к людям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детской художественной и познавательной литературы. Беседы по содержанию прочитанного, рисование, «словесное рисование» представителей разных профессий. Наблюдение за деятельностью и отношением людей.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460870"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банка идей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Сотворчество воспитателя и детей: придумывание ситуаций взаимодействия между людьми, событий; соединение реальных и фантастических персонажей в одном сюжете. Фиксирование придуманных ситуаций, событий при помощи рисунков, пиктографического письма, записывания воспитателем под диктовку детей и пр.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30436"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предметно-игровой среды в соответствии с банком идей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Детское коллекционирование. Сотворчество воспитателя и детей в продуктивной и художественной деятельности.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51176"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совместной сюжетно-ролевой игры воспитателя и детей 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микрогруппах)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Педагогическая поддержка детей в сюжетно-ролевой игре на основе выполнения одной из ролевых позиций.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278262"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самостоятельной сюжетно-ролевой игры детей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 за самостоятельными играми детей: воспитатель оказывает педагогическую поддержку только тогда, когда возникают трудности в согласовании замыслов или конфликтные ситуации, осуществляет определение задач развития игры на перспективу.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38200" y="152006"/>
            <a:ext cx="1031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взаимодействия воспитателя и детей в сюжетно – ролевой игре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6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67592" y="258884"/>
            <a:ext cx="931520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приёмы руководства сюжетно – ролевыми играми детей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67592" y="1843252"/>
            <a:ext cx="2889662" cy="3170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Косвенные приемы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игрой осуществляется путем обогащения знаний детей об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жизни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обновления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игровых материалов т.д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т.е. без непосредственного вмешательства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игру.</a:t>
            </a:r>
            <a:endParaRPr lang="ru-RU" sz="2000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95803" y="1843252"/>
            <a:ext cx="3020291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Прямые приемы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ролевое участие в игре, участие в сговоре детей, разъяснение, помощь, совет по ходу игры, предложение новой темы игры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 целенаправленно влияют на содержание игры, на взаимоотношения детей в игре, на поведение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играющих</a:t>
            </a:r>
            <a:endParaRPr lang="ru-RU" sz="2000" dirty="0">
              <a:effectLst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524000" y="720549"/>
            <a:ext cx="987632" cy="10504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003967" y="738026"/>
            <a:ext cx="1001981" cy="10504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08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923</TotalTime>
  <Words>935</Words>
  <Application>Microsoft Office PowerPoint</Application>
  <PresentationFormat>Произвольный</PresentationFormat>
  <Paragraphs>74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Легкий дым</vt:lpstr>
      <vt:lpstr>Презентация PowerPoint</vt:lpstr>
      <vt:lpstr>Презентация PowerPoint</vt:lpstr>
      <vt:lpstr>На что нужно обратить внимание современному педагогу? </vt:lpstr>
      <vt:lpstr>Принципы организации сюжетно-ролевой игры: </vt:lpstr>
      <vt:lpstr>Как играть с детьми? </vt:lpstr>
      <vt:lpstr>Педагогическое руководство или педагогическое сопровождение игровой деятельности детей? </vt:lpstr>
      <vt:lpstr>Педагогическое сопровождение игровой деятельности детей включает в себя: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№ 2</dc:title>
  <dc:creator>Лариса Ковальчук</dc:creator>
  <cp:lastModifiedBy>Asus</cp:lastModifiedBy>
  <cp:revision>35</cp:revision>
  <dcterms:created xsi:type="dcterms:W3CDTF">2014-12-02T18:13:00Z</dcterms:created>
  <dcterms:modified xsi:type="dcterms:W3CDTF">2022-04-11T15:45:26Z</dcterms:modified>
</cp:coreProperties>
</file>