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67" r:id="rId12"/>
    <p:sldId id="266" r:id="rId13"/>
    <p:sldId id="265" r:id="rId14"/>
    <p:sldId id="264" r:id="rId15"/>
    <p:sldId id="275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19672" y="1628800"/>
            <a:ext cx="65527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«Игра – ведущий вид деятельности дошкольника. Игровые формы образования»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6016" y="5733256"/>
            <a:ext cx="28536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Семяшкина В.П.</a:t>
            </a:r>
          </a:p>
          <a:p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Чеснюк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Т.Г.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3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3" y="1412776"/>
            <a:ext cx="684076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Дидактические игры бывают: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Музыкально-дидактические игры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на развитие внимания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по экологии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на развитие словаря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по формированию элементарных математических представлений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на развитие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сенсорики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по социальному миру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по речевому развитию.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55776" y="1484784"/>
            <a:ext cx="37693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Подвижные игры.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8D1575-85B1-42C5-9B7B-976D56740B68}"/>
              </a:ext>
            </a:extLst>
          </p:cNvPr>
          <p:cNvSpPr txBox="1"/>
          <p:nvPr/>
        </p:nvSpPr>
        <p:spPr>
          <a:xfrm>
            <a:off x="1547664" y="2228671"/>
            <a:ext cx="66247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Подвижные игры - это важная часть взаимодействия воспитателя совместно с детьми. 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Подвижные игры позволяют детям расслабиться, при этом дети двигаются в 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определенной последовательности и направлении согласно поставленной цели и задачи.</a:t>
            </a:r>
          </a:p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3C259ED-780A-46F4-AA5D-0711DD7CE23C}"/>
              </a:ext>
            </a:extLst>
          </p:cNvPr>
          <p:cNvSpPr/>
          <p:nvPr/>
        </p:nvSpPr>
        <p:spPr>
          <a:xfrm>
            <a:off x="1835696" y="980728"/>
            <a:ext cx="5760640" cy="5519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1000"/>
              </a:spcAft>
            </a:pP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Словесные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игры</a:t>
            </a:r>
          </a:p>
          <a:p>
            <a:pPr indent="449580" algn="ctr">
              <a:spcAft>
                <a:spcPts val="100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Словесная игра – это разновидность игры с полным отсутствием материального компонента, такая игра происходит исключительно путем речевого взаимодействия игроков, описывающих действия.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	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A09E28E-E2E8-422C-BE51-BC3BA5A97AA3}"/>
              </a:ext>
            </a:extLst>
          </p:cNvPr>
          <p:cNvSpPr/>
          <p:nvPr/>
        </p:nvSpPr>
        <p:spPr>
          <a:xfrm>
            <a:off x="2286000" y="764704"/>
            <a:ext cx="6030416" cy="5021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50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Театрализованные игры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	Театрализованная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игра — это разыгрывание в лицах литературных произведений (сказки, рассказы, специально написанные инсценировки).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Театрализованные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дошкольников можно разделить на две основные группы: режиссерские игры и игры-драматизации.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3" cy="74614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43809" y="1772816"/>
            <a:ext cx="511256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Народные игры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Народная игра – исторически сложившееся общественное явление, самостоятельный вид деятельности, которая является ещё и средством обучения и воспитани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7" y="0"/>
            <a:ext cx="9139943" cy="75780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95737" y="1772816"/>
            <a:ext cx="61926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Конструктивные игры — это  вид творческих игр, где дети отражают свои впечатления, знания об окружающих предметах, самостоятельно делают разные постройки, сооружения, здания, дороги, но делают это в схематичном, обобщенном виде. 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1196752"/>
            <a:ext cx="4366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Конструктивные игры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74614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67744" y="3140968"/>
            <a:ext cx="6033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7" y="0"/>
            <a:ext cx="9139943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39752" y="188641"/>
            <a:ext cx="55446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Определения понятия «ИГРА»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836712"/>
            <a:ext cx="367240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	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– один из видов деятельности, характерных для животных и человека, имитируют обстановку предметной и социальной действительности.</a:t>
            </a:r>
          </a:p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(краткий словарь современной педагогики)</a:t>
            </a:r>
          </a:p>
          <a:p>
            <a:pPr algn="r"/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836712"/>
            <a:ext cx="33123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– ведущая деятельность ребенка – дошкольника, т.е. такая деятельность, благодаря которой происходят главнейшие изменения в психике ребенка и внутри которой  развиваются психические процессы, подготавливающие переход ребенка к новой, высшей ступени его развития.</a:t>
            </a:r>
          </a:p>
          <a:p>
            <a:pPr algn="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(А.Н.Леонтьев)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75656" y="3645024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– один из видов деятельности индивида.</a:t>
            </a:r>
          </a:p>
          <a:p>
            <a:pPr algn="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(З.Фрейд)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5656" y="4797152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– это ведущая деятельность у детей в дошкольном возрасте.</a:t>
            </a:r>
          </a:p>
          <a:p>
            <a:pPr algn="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(В.А. Сухомлинский)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1988840"/>
            <a:ext cx="64807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– один из тех видов детской деятельности, которые используются взрослыми в целях воспитания дошкольников, обучения их различным действиям с предметами, способами средствам общения.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23728" y="1484784"/>
            <a:ext cx="62646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Игровое обучение – это форма учебного процесса в условных ситуациях, направленная на воссоздание и усвоение общественного опыта во всех его проявлениях: знаниях, умениях, навыках, эмоционально-оценочной деятельности.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pic>
        <p:nvPicPr>
          <p:cNvPr id="3074" name="Picture 2" descr="D:\загрузки\img3 (1).jpg"/>
          <p:cNvPicPr>
            <a:picLocks noChangeAspect="1" noChangeArrowheads="1"/>
          </p:cNvPicPr>
          <p:nvPr/>
        </p:nvPicPr>
        <p:blipFill>
          <a:blip r:embed="rId3" cstate="print"/>
          <a:srcRect l="5906" r="50388" b="25976"/>
          <a:stretch>
            <a:fillRect/>
          </a:stretch>
        </p:blipFill>
        <p:spPr bwMode="auto">
          <a:xfrm>
            <a:off x="5868144" y="1268760"/>
            <a:ext cx="2664296" cy="33843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07704" y="1844824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Фридрих Вильгельм Август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Фребель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(1782 – 1852 г.г.) – немецкий педагог,  теоретик дошкольного воспитания.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83768" y="2132856"/>
            <a:ext cx="597666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педагогике существует очень много игр, выполняющих самые разнообразные функции: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развивающие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обучающие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воспитывающие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творческие.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47864" y="40466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игр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267744" y="1412776"/>
          <a:ext cx="5544616" cy="4480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7170">
                <a:tc>
                  <a:txBody>
                    <a:bodyPr/>
                    <a:lstStyle/>
                    <a:p>
                      <a:r>
                        <a:rPr lang="ru-RU" sz="3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Сюжетно – ролевые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7170">
                <a:tc>
                  <a:txBody>
                    <a:bodyPr/>
                    <a:lstStyle/>
                    <a:p>
                      <a:r>
                        <a:rPr lang="ru-RU" sz="3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Дидактические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7170">
                <a:tc>
                  <a:txBody>
                    <a:bodyPr/>
                    <a:lstStyle/>
                    <a:p>
                      <a:r>
                        <a:rPr lang="ru-RU" sz="3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Подвижные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7170">
                <a:tc>
                  <a:txBody>
                    <a:bodyPr/>
                    <a:lstStyle/>
                    <a:p>
                      <a:r>
                        <a:rPr lang="ru-RU" sz="3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Театрализованные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7170">
                <a:tc>
                  <a:txBody>
                    <a:bodyPr/>
                    <a:lstStyle/>
                    <a:p>
                      <a:r>
                        <a:rPr lang="ru-RU" sz="3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Народные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7170">
                <a:tc>
                  <a:txBody>
                    <a:bodyPr/>
                    <a:lstStyle/>
                    <a:p>
                      <a:r>
                        <a:rPr lang="ru-RU" sz="3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Словесные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7170">
                <a:tc>
                  <a:txBody>
                    <a:bodyPr/>
                    <a:lstStyle/>
                    <a:p>
                      <a:r>
                        <a:rPr lang="ru-RU" sz="3600" b="1" i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Конструктивные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3994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6" y="332656"/>
            <a:ext cx="705678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игры для дошкольников:</a:t>
            </a:r>
          </a:p>
          <a:p>
            <a:pPr lvl="1">
              <a:buFont typeface="Wingdings" pitchFamily="2" charset="2"/>
              <a:buChar char="Ø"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является наиболее доступным и ведущим видом деятельности детей дошкольного возраста.</a:t>
            </a:r>
          </a:p>
          <a:p>
            <a:pPr lvl="1">
              <a:buFont typeface="Wingdings" pitchFamily="2" charset="2"/>
              <a:buChar char="Ø"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является эффективным средством формирования личности дошкольника, его морально-волевых качеств.</a:t>
            </a:r>
          </a:p>
          <a:p>
            <a:pPr lvl="1">
              <a:buFont typeface="Wingdings" pitchFamily="2" charset="2"/>
              <a:buChar char="Ø"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все психологические новообразования берут начало в игре</a:t>
            </a:r>
          </a:p>
          <a:p>
            <a:pPr lvl="1">
              <a:buFont typeface="Wingdings" pitchFamily="2" charset="2"/>
              <a:buChar char="Ø"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способствует формированию всех сторон личности ребенка, приводит к значительным изменениям в его психике.</a:t>
            </a:r>
          </a:p>
          <a:p>
            <a:pPr lvl="1">
              <a:buFont typeface="Wingdings" pitchFamily="2" charset="2"/>
              <a:buChar char="Ø"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важное средство умственного воспитания ребенка, где умственная активность связана с работой всех психических процессов.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агрузки\1613716265_41-p-veselii-fon-dlya-prezentatsii-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" y="0"/>
            <a:ext cx="913994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47665" y="620688"/>
            <a:ext cx="7200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Сюжетно – ролевая игра раскрывает задачи: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Научить ребенка взаимодействию в коллективе.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воображение.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и усовершенствовать речь.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культурно – гигиенических навыков.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с профессиями.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430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47</cp:revision>
  <dcterms:created xsi:type="dcterms:W3CDTF">2021-09-19T05:41:24Z</dcterms:created>
  <dcterms:modified xsi:type="dcterms:W3CDTF">2021-09-21T07:19:37Z</dcterms:modified>
</cp:coreProperties>
</file>